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81C9876-ADA4-417C-BD2C-710C6A1B83C5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A4CCA78-2AC8-44E0-9D27-D7AC5228E961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BA1CC6B-6D74-4558-8B9D-BD24B9EDE6BB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FD82683-E758-4F13-880F-DA859583FC69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C4C685D-90A6-448F-A49B-4516B7EBFB67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B4D3409-9682-4198-8320-F811F7EFEEFB}" type="slidenum">
              <a:t>‹#›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5713151-5F23-43A1-9D75-2C568924BE7B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5C51BC4-7840-4AAA-A7F9-CA763D482285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280" cy="11064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708B539-3FF3-410B-B8A4-8F52E05ACD3A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4DDC9EC-C095-43BE-BE11-EB7282A6A11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9BA8D40-DC36-4CD2-9C4A-227716076B3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BD91C58-D720-4B47-BE8C-6AC2BB5D56AE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56CE77CF-6435-40D4-8BC9-5078C9112029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Рисунок 1"/>
          <p:cNvPicPr/>
          <p:nvPr/>
        </p:nvPicPr>
        <p:blipFill>
          <a:blip r:embed="rId2"/>
          <a:stretch/>
        </p:blipFill>
        <p:spPr>
          <a:xfrm>
            <a:off x="3657240" y="0"/>
            <a:ext cx="4870440" cy="6857640"/>
          </a:xfrm>
          <a:prstGeom prst="rect">
            <a:avLst/>
          </a:prstGeom>
          <a:ln w="0">
            <a:noFill/>
          </a:ln>
        </p:spPr>
      </p:pic>
      <p:sp>
        <p:nvSpPr>
          <p:cNvPr id="41" name="TextBox 13"/>
          <p:cNvSpPr/>
          <p:nvPr/>
        </p:nvSpPr>
        <p:spPr>
          <a:xfrm>
            <a:off x="4398840" y="5924880"/>
            <a:ext cx="3990960" cy="56793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800" b="0" strike="noStrike" spc="-1" dirty="0">
                <a:solidFill>
                  <a:srgbClr val="0D5093"/>
                </a:solidFill>
                <a:latin typeface="FranklinGothicDemiCondC"/>
                <a:ea typeface="DejaVu Sans"/>
              </a:rPr>
              <a:t>* Выборы депутатов Совета </a:t>
            </a:r>
            <a:r>
              <a:rPr lang="ru-RU" sz="800" spc="-1" dirty="0" smtClean="0">
                <a:solidFill>
                  <a:srgbClr val="0D5093"/>
                </a:solidFill>
                <a:latin typeface="FranklinGothicDemiCondC"/>
                <a:ea typeface="DejaVu Sans"/>
              </a:rPr>
              <a:t>Харьковского</a:t>
            </a:r>
            <a:r>
              <a:rPr lang="ru-RU" sz="800" b="0" strike="noStrike" spc="-1" dirty="0" smtClean="0">
                <a:solidFill>
                  <a:srgbClr val="0D5093"/>
                </a:solidFill>
                <a:latin typeface="FranklinGothicDemiCondC"/>
                <a:ea typeface="DejaVu Sans"/>
              </a:rPr>
              <a:t> </a:t>
            </a:r>
            <a:r>
              <a:rPr lang="ru-RU" sz="800" b="0" strike="noStrike" spc="-1" dirty="0" smtClean="0">
                <a:solidFill>
                  <a:srgbClr val="0D5093"/>
                </a:solidFill>
                <a:latin typeface="FranklinGothicDemiCondC"/>
                <a:ea typeface="DejaVu Sans"/>
              </a:rPr>
              <a:t>сельского </a:t>
            </a:r>
            <a:r>
              <a:rPr lang="ru-RU" sz="800" b="0" strike="noStrike" spc="-1" dirty="0">
                <a:solidFill>
                  <a:srgbClr val="0D5093"/>
                </a:solidFill>
                <a:latin typeface="FranklinGothicDemiCondC"/>
                <a:ea typeface="DejaVu Sans"/>
              </a:rPr>
              <a:t>поселения</a:t>
            </a:r>
            <a:endParaRPr lang="ru-RU" sz="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800" b="0" strike="noStrike" spc="-1" dirty="0">
                <a:solidFill>
                  <a:srgbClr val="0D5093"/>
                </a:solidFill>
                <a:latin typeface="FranklinGothicDemiCondC"/>
                <a:ea typeface="DejaVu Sans"/>
              </a:rPr>
              <a:t> Лабинского района пятого созыва</a:t>
            </a:r>
            <a:endParaRPr lang="ru-RU" sz="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sz="700" dirty="0"/>
              <a:t/>
            </a:r>
            <a:br>
              <a:rPr sz="700" dirty="0"/>
            </a:br>
            <a:r>
              <a:rPr lang="ru-RU" sz="800" b="0" strike="noStrike" spc="-1" dirty="0">
                <a:solidFill>
                  <a:srgbClr val="000000"/>
                </a:solidFill>
                <a:latin typeface="FranklinGothicDemiCondC"/>
                <a:ea typeface="DejaVu Sans"/>
              </a:rPr>
              <a:t>Дополнительная информация: </a:t>
            </a:r>
            <a:r>
              <a:rPr lang="en-US" sz="800" b="0" strike="noStrike" spc="-1" dirty="0">
                <a:solidFill>
                  <a:srgbClr val="000000"/>
                </a:solidFill>
                <a:latin typeface="FranklinGothicDemiCondC"/>
                <a:ea typeface="DejaVu Sans"/>
              </a:rPr>
              <a:t>krasnodar.vybory.izbirkom.ru</a:t>
            </a:r>
            <a:endParaRPr lang="ru-RU" sz="800" b="0" strike="noStrike" spc="-1" dirty="0">
              <a:latin typeface="Arial"/>
            </a:endParaRPr>
          </a:p>
        </p:txBody>
      </p:sp>
      <p:pic>
        <p:nvPicPr>
          <p:cNvPr id="42" name="Picture 2"/>
          <p:cNvPicPr/>
          <p:nvPr/>
        </p:nvPicPr>
        <p:blipFill>
          <a:blip r:embed="rId3"/>
          <a:stretch/>
        </p:blipFill>
        <p:spPr>
          <a:xfrm>
            <a:off x="3819240" y="5914800"/>
            <a:ext cx="578880" cy="578880"/>
          </a:xfrm>
          <a:prstGeom prst="rect">
            <a:avLst/>
          </a:prstGeom>
          <a:ln w="0">
            <a:noFill/>
          </a:ln>
        </p:spPr>
      </p:pic>
      <p:grpSp>
        <p:nvGrpSpPr>
          <p:cNvPr id="43" name="Группа 2"/>
          <p:cNvGrpSpPr/>
          <p:nvPr/>
        </p:nvGrpSpPr>
        <p:grpSpPr>
          <a:xfrm>
            <a:off x="3800160" y="1620000"/>
            <a:ext cx="4727520" cy="2894400"/>
            <a:chOff x="3800160" y="1620000"/>
            <a:chExt cx="4727520" cy="2894400"/>
          </a:xfrm>
        </p:grpSpPr>
        <p:sp>
          <p:nvSpPr>
            <p:cNvPr id="44" name="TextBox 6"/>
            <p:cNvSpPr/>
            <p:nvPr/>
          </p:nvSpPr>
          <p:spPr>
            <a:xfrm>
              <a:off x="4838400" y="3461760"/>
              <a:ext cx="3689280" cy="968042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100000"/>
                </a:lnSpc>
                <a:buNone/>
              </a:pPr>
              <a:r>
                <a:rPr lang="ru-RU" sz="1900" b="1" strike="noStrike" spc="-1" dirty="0">
                  <a:solidFill>
                    <a:srgbClr val="0D5093"/>
                  </a:solidFill>
                  <a:latin typeface="Arial"/>
                  <a:ea typeface="DejaVu Sans"/>
                </a:rPr>
                <a:t>ВЫБОРЫ ДЕПУТАТОВ СОВЕТА </a:t>
              </a:r>
              <a:r>
                <a:rPr lang="ru-RU" sz="1900" b="1" strike="noStrike" spc="-1" dirty="0" smtClean="0">
                  <a:solidFill>
                    <a:srgbClr val="0D5093"/>
                  </a:solidFill>
                  <a:latin typeface="Arial"/>
                  <a:ea typeface="DejaVu Sans"/>
                </a:rPr>
                <a:t>ХАРЬКОВСКОГО </a:t>
              </a:r>
              <a:r>
                <a:rPr lang="ru-RU" sz="1900" b="1" strike="noStrike" spc="-1" dirty="0" smtClean="0">
                  <a:solidFill>
                    <a:srgbClr val="0D5093"/>
                  </a:solidFill>
                  <a:latin typeface="Arial"/>
                  <a:ea typeface="DejaVu Sans"/>
                </a:rPr>
                <a:t>СЕЛЬСКОГО </a:t>
              </a:r>
              <a:r>
                <a:rPr lang="ru-RU" sz="1900" b="1" strike="noStrike" spc="-1" dirty="0">
                  <a:solidFill>
                    <a:srgbClr val="0D5093"/>
                  </a:solidFill>
                  <a:latin typeface="Arial"/>
                  <a:ea typeface="DejaVu Sans"/>
                </a:rPr>
                <a:t>ПОСЕЛЕНИЯ*</a:t>
              </a:r>
              <a:endParaRPr lang="ru-RU" sz="1900" b="0" strike="noStrike" spc="-1" dirty="0">
                <a:latin typeface="Arial"/>
              </a:endParaRPr>
            </a:p>
          </p:txBody>
        </p:sp>
        <p:sp>
          <p:nvSpPr>
            <p:cNvPr id="45" name="Прямая соединительная линия 8"/>
            <p:cNvSpPr/>
            <p:nvPr/>
          </p:nvSpPr>
          <p:spPr>
            <a:xfrm>
              <a:off x="4916160" y="3376800"/>
              <a:ext cx="360" cy="11376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9050">
              <a:solidFill>
                <a:srgbClr val="E42625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46" name="Рисунок 10"/>
            <p:cNvPicPr/>
            <p:nvPr/>
          </p:nvPicPr>
          <p:blipFill>
            <a:blip r:embed="rId4"/>
            <a:stretch/>
          </p:blipFill>
          <p:spPr>
            <a:xfrm>
              <a:off x="3800160" y="1620000"/>
              <a:ext cx="4535280" cy="158328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12" name="Picture 2" descr="C:\Users\Lenovo\Desktop\герб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9240" y="3376800"/>
            <a:ext cx="1001623" cy="1367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</TotalTime>
  <Words>19</Words>
  <Application>Microsoft Office PowerPoint</Application>
  <PresentationFormat>Широкоэкранный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DejaVu Sans</vt:lpstr>
      <vt:lpstr>FranklinGothicDemiCondC</vt:lpstr>
      <vt:lpstr>Times New Roman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Илья Пащенко</dc:creator>
  <dc:description/>
  <cp:lastModifiedBy>Logvinov</cp:lastModifiedBy>
  <cp:revision>171</cp:revision>
  <cp:lastPrinted>2024-06-27T10:59:20Z</cp:lastPrinted>
  <dcterms:created xsi:type="dcterms:W3CDTF">2024-05-21T15:24:41Z</dcterms:created>
  <dcterms:modified xsi:type="dcterms:W3CDTF">2024-06-28T11:06:00Z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Широкоэкранный</vt:lpwstr>
  </property>
  <property fmtid="{D5CDD505-2E9C-101B-9397-08002B2CF9AE}" pid="3" name="Slides">
    <vt:i4>1</vt:i4>
  </property>
</Properties>
</file>